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3" r:id="rId4"/>
    <p:sldId id="259" r:id="rId5"/>
    <p:sldId id="264" r:id="rId6"/>
    <p:sldId id="265" r:id="rId7"/>
    <p:sldId id="266" r:id="rId8"/>
    <p:sldId id="261" r:id="rId9"/>
    <p:sldId id="262" r:id="rId10"/>
    <p:sldId id="257" r:id="rId11"/>
    <p:sldId id="25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4E633-B8FA-488D-A426-8A481FC15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221C5E-9E93-4506-BE19-75AFD01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115924-CDFF-4E78-8377-30AE66EF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"/>
              </a:srgbClr>
            </a:outerShdw>
            <a:reflection stA="20000" endPos="0" dist="508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E016E9-C9B1-4B95-AF2D-DE001469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42" y="-250462"/>
            <a:ext cx="5659315" cy="56593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D1D73BE-E0A1-4654-A36D-CF6EBB987D59}"/>
              </a:ext>
            </a:extLst>
          </p:cNvPr>
          <p:cNvSpPr txBox="1"/>
          <p:nvPr/>
        </p:nvSpPr>
        <p:spPr>
          <a:xfrm>
            <a:off x="9380105" y="5871701"/>
            <a:ext cx="268528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KARLA LETELIER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97711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D07BB-C2F5-4F9C-8C94-D87DCBB1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52" y="179584"/>
            <a:ext cx="10571998" cy="970450"/>
          </a:xfrm>
        </p:spPr>
        <p:txBody>
          <a:bodyPr/>
          <a:lstStyle/>
          <a:p>
            <a:br>
              <a:rPr lang="es-CL" dirty="0"/>
            </a:br>
            <a:r>
              <a:rPr lang="es-CL" dirty="0" err="1"/>
              <a:t>Kylie</a:t>
            </a:r>
            <a:r>
              <a:rPr lang="es-CL" dirty="0"/>
              <a:t> </a:t>
            </a:r>
            <a:r>
              <a:rPr lang="es-CL" dirty="0" err="1"/>
              <a:t>Cosmetics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E2E2C1C-A496-41B4-8B55-7B8F30EC9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638"/>
            <a:ext cx="7457046" cy="5071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03D385-9297-42E1-991C-AB355910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652" y="1991383"/>
            <a:ext cx="39052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B8239-176B-4EAA-AF9F-65546D68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Fenty</a:t>
            </a:r>
            <a:r>
              <a:rPr lang="es-CL" dirty="0"/>
              <a:t> </a:t>
            </a:r>
            <a:r>
              <a:rPr lang="es-CL" dirty="0" err="1"/>
              <a:t>Beauty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5510F2A-7374-481E-BE84-E16875F8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07"/>
          <a:stretch/>
        </p:blipFill>
        <p:spPr>
          <a:xfrm>
            <a:off x="5036234" y="1417638"/>
            <a:ext cx="7155766" cy="3821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4FA4ED-B4CF-476A-96A7-4F979E36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6" y="248074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1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3EAEF4-34BD-4FDA-9017-1CF5EBE8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28" y="1196596"/>
            <a:ext cx="7944498" cy="44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BAC9-9ABF-4A62-A6E1-2F6AE056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08037"/>
            <a:ext cx="10571998" cy="970450"/>
          </a:xfrm>
        </p:spPr>
        <p:txBody>
          <a:bodyPr/>
          <a:lstStyle/>
          <a:p>
            <a:r>
              <a:rPr lang="es-CL" dirty="0"/>
              <a:t>PAGINA WEB KYLIE COSMETIC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0C8471-1456-47D2-B67E-2B8E6F4B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0"/>
          <a:stretch/>
        </p:blipFill>
        <p:spPr>
          <a:xfrm>
            <a:off x="810000" y="1178487"/>
            <a:ext cx="10219071" cy="53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80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BC0FF-946D-4BDC-9CA9-A21EC423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0"/>
            <a:ext cx="3719797" cy="2746178"/>
          </a:xfrm>
        </p:spPr>
        <p:txBody>
          <a:bodyPr/>
          <a:lstStyle/>
          <a:p>
            <a:pPr algn="ctr"/>
            <a:r>
              <a:rPr lang="es-CL" dirty="0"/>
              <a:t>EXTRACCION</a:t>
            </a:r>
            <a:br>
              <a:rPr lang="es-CL" dirty="0"/>
            </a:br>
            <a:r>
              <a:rPr lang="es-CL" dirty="0"/>
              <a:t> DE DATOS</a:t>
            </a:r>
            <a:br>
              <a:rPr lang="es-CL" dirty="0"/>
            </a:br>
            <a:r>
              <a:rPr lang="es-CL" dirty="0"/>
              <a:t>“KYLIE COSMETIC”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B34F055-1BE4-491C-82E5-97E05199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95" t="8509" r="23844" b="8505"/>
          <a:stretch/>
        </p:blipFill>
        <p:spPr>
          <a:xfrm>
            <a:off x="4825219" y="581679"/>
            <a:ext cx="6879102" cy="58291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993055-89C2-43D0-9893-9D8FF5025D5A}"/>
              </a:ext>
            </a:extLst>
          </p:cNvPr>
          <p:cNvSpPr txBox="1"/>
          <p:nvPr/>
        </p:nvSpPr>
        <p:spPr>
          <a:xfrm>
            <a:off x="958456" y="2828835"/>
            <a:ext cx="355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“PRODUCT-TITLE”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“PRODUCT-PRICE”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“PRODUCT-TYPE”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70EEC1-A6E4-47F1-BB2E-4DF9BA1E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27" y="4111821"/>
            <a:ext cx="3672620" cy="23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89D70-80D3-47BF-A058-A5DD54A3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08037"/>
            <a:ext cx="10571998" cy="970450"/>
          </a:xfrm>
        </p:spPr>
        <p:txBody>
          <a:bodyPr/>
          <a:lstStyle/>
          <a:p>
            <a:pPr algn="ctr"/>
            <a:r>
              <a:rPr lang="es-CL" dirty="0"/>
              <a:t>PAGINA WEB FENTY BEAUTY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0CAB62-1879-420E-A75F-01304D41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0"/>
          <a:stretch/>
        </p:blipFill>
        <p:spPr>
          <a:xfrm>
            <a:off x="1010826" y="1294416"/>
            <a:ext cx="10187770" cy="5355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19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BCE21-D5A2-436D-A2CF-158A7362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184" y="281353"/>
            <a:ext cx="4742047" cy="2795954"/>
          </a:xfrm>
        </p:spPr>
        <p:txBody>
          <a:bodyPr/>
          <a:lstStyle/>
          <a:p>
            <a:pPr algn="ctr"/>
            <a:r>
              <a:rPr lang="es-CL" dirty="0"/>
              <a:t>EXTRACCION </a:t>
            </a:r>
            <a:br>
              <a:rPr lang="es-CL" dirty="0"/>
            </a:br>
            <a:r>
              <a:rPr lang="es-CL" dirty="0"/>
              <a:t> DE DATOS </a:t>
            </a:r>
            <a:br>
              <a:rPr lang="es-CL" dirty="0"/>
            </a:br>
            <a:r>
              <a:rPr lang="es-CL" dirty="0"/>
              <a:t>“FENTY BEAUTY”</a:t>
            </a:r>
            <a:br>
              <a:rPr lang="es-CL" dirty="0"/>
            </a:b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11C7D9-D82A-4362-B25C-2521D0F60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0" t="8595" r="24885" b="8902"/>
          <a:stretch/>
        </p:blipFill>
        <p:spPr>
          <a:xfrm>
            <a:off x="214499" y="281353"/>
            <a:ext cx="7072566" cy="62077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2119FF-0329-4BA1-BB86-D59CFBF6DFAE}"/>
              </a:ext>
            </a:extLst>
          </p:cNvPr>
          <p:cNvSpPr txBox="1"/>
          <p:nvPr/>
        </p:nvSpPr>
        <p:spPr>
          <a:xfrm>
            <a:off x="8159261" y="2828835"/>
            <a:ext cx="343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PRIMARY-NAME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SUBNAME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i="1" dirty="0"/>
              <a:t>PRODUCT-PRICING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00C515-4DBE-4E25-9F9D-85AE193B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099" y="4162396"/>
            <a:ext cx="3389433" cy="21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B1FF6B0-F6A1-4603-A782-43B84E58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93225">
            <a:off x="7111195" y="1459580"/>
            <a:ext cx="3768223" cy="4825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277909-DA2B-4D57-8AAC-59ED9C8E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13" y="164978"/>
            <a:ext cx="10571998" cy="970450"/>
          </a:xfrm>
        </p:spPr>
        <p:txBody>
          <a:bodyPr/>
          <a:lstStyle/>
          <a:p>
            <a:r>
              <a:rPr lang="es-CL" dirty="0"/>
              <a:t>VARIABLES Y TABLAS EN </a:t>
            </a:r>
            <a:r>
              <a:rPr lang="es-CL" dirty="0" err="1"/>
              <a:t>RStudio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3CB500-3B2A-4663-8F8B-58A7AF8EC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9" r="57392" b="10931"/>
          <a:stretch/>
        </p:blipFill>
        <p:spPr>
          <a:xfrm>
            <a:off x="253219" y="1417638"/>
            <a:ext cx="5148775" cy="527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09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B371D-AA39-450C-9E3A-1529EC9A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8" y="236173"/>
            <a:ext cx="10571998" cy="970450"/>
          </a:xfrm>
        </p:spPr>
        <p:txBody>
          <a:bodyPr/>
          <a:lstStyle/>
          <a:p>
            <a:r>
              <a:rPr lang="es-CL" dirty="0"/>
              <a:t>VARIABLES Y TABLAS EN </a:t>
            </a:r>
            <a:r>
              <a:rPr lang="es-CL" dirty="0" err="1"/>
              <a:t>RStudio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E1EA7-9AB7-4DB9-9B27-84709FF6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3" r="62500" b="10339"/>
          <a:stretch/>
        </p:blipFill>
        <p:spPr>
          <a:xfrm>
            <a:off x="450167" y="1417638"/>
            <a:ext cx="4572000" cy="5050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6E101F-E281-4A8F-8B76-14B06FF7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0151">
            <a:off x="6305143" y="1439036"/>
            <a:ext cx="4037306" cy="5050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05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322B4-6B36-4168-821C-98C22AE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AA391-C8C4-4899-90C9-0AE5D3877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44C610-93B0-46BE-B6A4-B31B031DB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3" b="8082"/>
          <a:stretch/>
        </p:blipFill>
        <p:spPr>
          <a:xfrm>
            <a:off x="148328" y="562708"/>
            <a:ext cx="11759530" cy="58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8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288B7-D357-4935-AE0E-F55B7876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B40D7E-1717-48C8-A7A4-CEF14F2D0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B31242-0696-4848-8386-DCA92342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" r="3885" b="8492"/>
          <a:stretch/>
        </p:blipFill>
        <p:spPr>
          <a:xfrm>
            <a:off x="236805" y="460178"/>
            <a:ext cx="11718388" cy="59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3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102</TotalTime>
  <Words>38</Words>
  <Application>Microsoft Office PowerPoint</Application>
  <PresentationFormat>Panorámica</PresentationFormat>
  <Paragraphs>16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Century Schoolbook</vt:lpstr>
      <vt:lpstr>Wingdings 2</vt:lpstr>
      <vt:lpstr>Citable</vt:lpstr>
      <vt:lpstr>Presentación de PowerPoint</vt:lpstr>
      <vt:lpstr>PAGINA WEB KYLIE COSMETIC</vt:lpstr>
      <vt:lpstr>EXTRACCION  DE DATOS “KYLIE COSMETIC”</vt:lpstr>
      <vt:lpstr>PAGINA WEB FENTY BEAUTY</vt:lpstr>
      <vt:lpstr>EXTRACCION   DE DATOS  “FENTY BEAUTY” </vt:lpstr>
      <vt:lpstr>VARIABLES Y TABLAS EN RStudio</vt:lpstr>
      <vt:lpstr>VARIABLES Y TABLAS EN RStudio</vt:lpstr>
      <vt:lpstr>Presentación de PowerPoint</vt:lpstr>
      <vt:lpstr>Presentación de PowerPoint</vt:lpstr>
      <vt:lpstr> Kylie Cosmetics</vt:lpstr>
      <vt:lpstr>Fenty Beauty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anais belen salgado letelier</dc:creator>
  <cp:lastModifiedBy>anais belen salgado letelier</cp:lastModifiedBy>
  <cp:revision>9</cp:revision>
  <dcterms:created xsi:type="dcterms:W3CDTF">2019-07-19T18:41:11Z</dcterms:created>
  <dcterms:modified xsi:type="dcterms:W3CDTF">2019-07-19T20:23:30Z</dcterms:modified>
</cp:coreProperties>
</file>